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10691813" cy="15119350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ger" initials="B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413"/>
    <a:srgbClr val="E66F3A"/>
    <a:srgbClr val="E8AD38"/>
    <a:srgbClr val="660033"/>
    <a:srgbClr val="993366"/>
    <a:srgbClr val="DB59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1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2227" y="-9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2163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795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53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60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0560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508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272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51490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055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6438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441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EFD37-17FF-46FF-A487-301D5978A4D6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8D02D-03AE-4B47-A992-972CB117357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065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825D5A-53BA-AE09-B076-99F1AEC55CC6}"/>
              </a:ext>
            </a:extLst>
          </p:cNvPr>
          <p:cNvSpPr/>
          <p:nvPr/>
        </p:nvSpPr>
        <p:spPr>
          <a:xfrm>
            <a:off x="77117" y="22326"/>
            <a:ext cx="10561206" cy="85011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77118" y="2519833"/>
            <a:ext cx="4706523" cy="417476"/>
          </a:xfrm>
          <a:prstGeom prst="rect">
            <a:avLst/>
          </a:prstGeom>
          <a:solidFill>
            <a:srgbClr val="00B05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BE" sz="2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</a:rPr>
              <a:t>INTRODUCTION</a:t>
            </a:r>
            <a:endParaRPr kumimoji="0" lang="fr-FR" sz="1800" b="0" i="0" u="none" strike="noStrike" cap="none" normalizeH="0" baseline="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92D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E9272603-BB53-47B9-AD88-6ACF5E87B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03" y="2544108"/>
            <a:ext cx="5640920" cy="402742"/>
          </a:xfrm>
          <a:prstGeom prst="rect">
            <a:avLst/>
          </a:prstGeom>
          <a:solidFill>
            <a:srgbClr val="00B05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r>
              <a:rPr lang="fr-BE" dirty="0"/>
              <a:t>METHODES</a:t>
            </a:r>
            <a:endParaRPr lang="fr-FR" dirty="0"/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3E74914B-F70E-444B-A0B3-661444DA2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8" y="7316787"/>
            <a:ext cx="10688576" cy="485775"/>
          </a:xfrm>
          <a:prstGeom prst="rect">
            <a:avLst/>
          </a:prstGeom>
          <a:solidFill>
            <a:srgbClr val="00B05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BE" sz="2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</a:rPr>
              <a:t>RESULTATS</a:t>
            </a:r>
            <a:endParaRPr kumimoji="0" lang="fr-FR" sz="1800" b="0" i="0" u="none" strike="noStrike" cap="none" normalizeH="0" baseline="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92D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3">
            <a:extLst>
              <a:ext uri="{FF2B5EF4-FFF2-40B4-BE49-F238E27FC236}">
                <a16:creationId xmlns:a16="http://schemas.microsoft.com/office/drawing/2014/main" id="{86FA5AEC-9A67-4D44-904B-640715DCA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408580"/>
            <a:ext cx="10679048" cy="485775"/>
          </a:xfrm>
          <a:prstGeom prst="rect">
            <a:avLst/>
          </a:prstGeom>
          <a:solidFill>
            <a:srgbClr val="00B05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BE" sz="2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</a:rPr>
              <a:t>REFERENCES</a:t>
            </a:r>
            <a:endParaRPr kumimoji="0" lang="fr-FR" sz="1800" b="0" i="0" u="none" strike="noStrike" cap="none" normalizeH="0" baseline="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92D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AAB814B8-3C70-4D45-AC3F-8C21AAE24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20098"/>
            <a:ext cx="10679048" cy="485775"/>
          </a:xfrm>
          <a:prstGeom prst="rect">
            <a:avLst/>
          </a:prstGeom>
          <a:solidFill>
            <a:srgbClr val="00B05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BE" sz="2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</a:rPr>
              <a:t>CONCLUSION</a:t>
            </a:r>
            <a:endParaRPr kumimoji="0" lang="fr-FR" sz="1800" b="0" i="0" u="none" strike="noStrike" cap="none" normalizeH="0" baseline="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92D05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2"/>
          <p:cNvSpPr>
            <a:spLocks noChangeAspect="1"/>
          </p:cNvSpPr>
          <p:nvPr/>
        </p:nvSpPr>
        <p:spPr>
          <a:xfrm>
            <a:off x="9289753" y="47839"/>
            <a:ext cx="1280363" cy="10492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 dirty="0"/>
          </a:p>
        </p:txBody>
      </p:sp>
      <p:sp>
        <p:nvSpPr>
          <p:cNvPr id="29" name="Bouée 28"/>
          <p:cNvSpPr>
            <a:spLocks noChangeAspect="1"/>
          </p:cNvSpPr>
          <p:nvPr/>
        </p:nvSpPr>
        <p:spPr>
          <a:xfrm>
            <a:off x="9289753" y="-23289"/>
            <a:ext cx="1280363" cy="1049207"/>
          </a:xfrm>
          <a:prstGeom prst="donut">
            <a:avLst>
              <a:gd name="adj" fmla="val 78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ZoneTexte 30"/>
          <p:cNvSpPr txBox="1">
            <a:spLocks noChangeAspect="1"/>
          </p:cNvSpPr>
          <p:nvPr/>
        </p:nvSpPr>
        <p:spPr>
          <a:xfrm>
            <a:off x="9572658" y="316081"/>
            <a:ext cx="817335" cy="577236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32" name="ZoneTexte 31"/>
          <p:cNvSpPr txBox="1">
            <a:spLocks noChangeAspect="1"/>
          </p:cNvSpPr>
          <p:nvPr/>
        </p:nvSpPr>
        <p:spPr>
          <a:xfrm>
            <a:off x="9637673" y="323495"/>
            <a:ext cx="636798" cy="577236"/>
          </a:xfrm>
          <a:prstGeom prst="rect">
            <a:avLst/>
          </a:prstGeom>
          <a:noFill/>
        </p:spPr>
        <p:txBody>
          <a:bodyPr wrap="square" rtlCol="0">
            <a:normAutofit fontScale="250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33" name="ZoneTexte 32"/>
          <p:cNvSpPr txBox="1">
            <a:spLocks noChangeAspect="1"/>
          </p:cNvSpPr>
          <p:nvPr/>
        </p:nvSpPr>
        <p:spPr>
          <a:xfrm>
            <a:off x="9632421" y="335219"/>
            <a:ext cx="717355" cy="577236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34" name="ZoneTexte 33"/>
          <p:cNvSpPr txBox="1">
            <a:spLocks noChangeAspect="1"/>
          </p:cNvSpPr>
          <p:nvPr/>
        </p:nvSpPr>
        <p:spPr>
          <a:xfrm>
            <a:off x="9673730" y="329357"/>
            <a:ext cx="712085" cy="577236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35" name="ZoneTexte 34"/>
          <p:cNvSpPr txBox="1">
            <a:spLocks noChangeAspect="1"/>
          </p:cNvSpPr>
          <p:nvPr/>
        </p:nvSpPr>
        <p:spPr>
          <a:xfrm>
            <a:off x="9654993" y="370820"/>
            <a:ext cx="675151" cy="577236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37" name="ZoneTexte 36"/>
          <p:cNvSpPr txBox="1">
            <a:spLocks noChangeAspect="1"/>
          </p:cNvSpPr>
          <p:nvPr/>
        </p:nvSpPr>
        <p:spPr>
          <a:xfrm>
            <a:off x="9576489" y="322775"/>
            <a:ext cx="701857" cy="577236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40" name="ZoneTexte 39"/>
          <p:cNvSpPr txBox="1">
            <a:spLocks noChangeAspect="1"/>
          </p:cNvSpPr>
          <p:nvPr/>
        </p:nvSpPr>
        <p:spPr>
          <a:xfrm>
            <a:off x="9721510" y="329357"/>
            <a:ext cx="433608" cy="577236"/>
          </a:xfrm>
          <a:prstGeom prst="rect">
            <a:avLst/>
          </a:prstGeom>
          <a:noFill/>
        </p:spPr>
        <p:txBody>
          <a:bodyPr wrap="square" rtlCol="0">
            <a:normAutofit fontScale="32500" lnSpcReduction="20000"/>
          </a:bodyPr>
          <a:lstStyle/>
          <a:p>
            <a:pPr algn="ctr"/>
            <a:r>
              <a:rPr lang="fr-FR" sz="115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21E902-9F2A-963A-98C9-9AE41A8B4457}"/>
              </a:ext>
            </a:extLst>
          </p:cNvPr>
          <p:cNvSpPr/>
          <p:nvPr/>
        </p:nvSpPr>
        <p:spPr>
          <a:xfrm>
            <a:off x="8934831" y="1561779"/>
            <a:ext cx="1703492" cy="90373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Logo Partenaire (si nécessaire)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C0530E-9A45-E177-78E7-3D94A39A2C4C}"/>
              </a:ext>
            </a:extLst>
          </p:cNvPr>
          <p:cNvSpPr/>
          <p:nvPr/>
        </p:nvSpPr>
        <p:spPr>
          <a:xfrm>
            <a:off x="77118" y="887816"/>
            <a:ext cx="10499075" cy="6739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Titre du Poster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871F2A-387D-C718-2DC1-83548A9476F4}"/>
              </a:ext>
            </a:extLst>
          </p:cNvPr>
          <p:cNvSpPr/>
          <p:nvPr/>
        </p:nvSpPr>
        <p:spPr>
          <a:xfrm>
            <a:off x="1873405" y="1597381"/>
            <a:ext cx="7061426" cy="9572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Auteurs ET AFFILIATION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331774-E817-BCA4-CDB0-000660A6E4AA}"/>
              </a:ext>
            </a:extLst>
          </p:cNvPr>
          <p:cNvSpPr/>
          <p:nvPr/>
        </p:nvSpPr>
        <p:spPr>
          <a:xfrm>
            <a:off x="0" y="14780302"/>
            <a:ext cx="10576193" cy="339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i="1" dirty="0">
                <a:solidFill>
                  <a:srgbClr val="FF0000"/>
                </a:solidFill>
              </a:rPr>
              <a:t>Symposium International sur la Science et la Technologie (SIST), du 21 au 26 septembre 2026-Ouagadougou, Burkina Faso </a:t>
            </a:r>
          </a:p>
          <a:p>
            <a:pPr algn="ctr"/>
            <a:r>
              <a:rPr lang="fr-FR" sz="1000" b="1" i="1" dirty="0">
                <a:solidFill>
                  <a:srgbClr val="FF0000"/>
                </a:solidFill>
              </a:rPr>
              <a:t>Thème: « Sciences, Technologies, Innovations et Savoirs endogènes pour la Souveraineté et la Transformation durable de l’Afrique »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3A78F5-6560-BCFA-1980-76AD7D11A033}"/>
              </a:ext>
            </a:extLst>
          </p:cNvPr>
          <p:cNvSpPr/>
          <p:nvPr/>
        </p:nvSpPr>
        <p:spPr>
          <a:xfrm>
            <a:off x="77118" y="1640568"/>
            <a:ext cx="1703486" cy="85894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Logo Institution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FCFDD1-7F52-4BEC-AE9A-CF821DF63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62" y="-38489"/>
            <a:ext cx="5646909" cy="92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4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" presetID="1" presetClass="exit" presetSubtype="0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0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00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4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 animBg="1"/>
      <p:bldP spid="29" grpId="1" animBg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7" grpId="0"/>
      <p:bldP spid="37" grpId="1"/>
      <p:bldP spid="40" grpId="0"/>
      <p:bldP spid="40" grpId="1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1864</TotalTime>
  <Words>69</Words>
  <Application>Microsoft Office PowerPoint</Application>
  <PresentationFormat>Personnalisé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 Semibold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Serge K</dc:creator>
  <cp:lastModifiedBy>HP</cp:lastModifiedBy>
  <cp:revision>92</cp:revision>
  <cp:lastPrinted>2017-05-11T21:30:09Z</cp:lastPrinted>
  <dcterms:created xsi:type="dcterms:W3CDTF">2017-05-08T13:51:43Z</dcterms:created>
  <dcterms:modified xsi:type="dcterms:W3CDTF">2026-09-07T17:11:38Z</dcterms:modified>
</cp:coreProperties>
</file>